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60" r:id="rId4"/>
    <p:sldId id="264" r:id="rId5"/>
    <p:sldId id="265" r:id="rId6"/>
    <p:sldId id="266" r:id="rId7"/>
    <p:sldId id="267" r:id="rId8"/>
    <p:sldId id="270" r:id="rId9"/>
    <p:sldId id="269" r:id="rId10"/>
    <p:sldId id="271" r:id="rId11"/>
    <p:sldId id="272" r:id="rId12"/>
    <p:sldId id="273" r:id="rId13"/>
    <p:sldId id="274" r:id="rId14"/>
    <p:sldId id="275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  <a:srgbClr val="C8A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96532" autoAdjust="0"/>
  </p:normalViewPr>
  <p:slideViewPr>
    <p:cSldViewPr snapToGrid="0">
      <p:cViewPr>
        <p:scale>
          <a:sx n="125" d="100"/>
          <a:sy n="125" d="100"/>
        </p:scale>
        <p:origin x="-948" y="-5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26D1D6-D075-40EB-9E1B-971C27CCE478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8B76E-3418-48D1-81B2-E05E7C8A2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5191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A6C0D-3083-42ED-A7CE-F560BCBCE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56015C-FB44-4850-B659-45D499A7BF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AF6D5-7D0A-44A6-B928-C300A1D94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B23FA-4252-46F3-93AA-77E45501B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DAA51-A40D-450B-A0AD-3A3F4809D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0239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CF806-0519-4BE5-9B03-00DCF2F73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0E4634-8DC5-4143-AB6C-61D1824E6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AEBC2-906B-48B5-86E4-407056D97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30DE4-DDAD-40B0-A585-94ACBA385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FA312-B25B-4741-9FC2-F56D856E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5875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34AD95-0C70-4AA7-A6E8-7637A7B6E2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A5F99C-BB4F-49B3-8637-5656498FE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78C88C-63D4-405A-87F3-D8F754466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7BAC4-B32D-49EA-9DFD-CD4228EAA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8F96D-AE2F-4E98-A8D4-7C91C057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0765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7D27B-CB8A-4FB4-BFB0-2950C97DE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F3906-BDCF-4522-8174-C86B0727E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C037D-E45A-48C6-AAEA-658BFED92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5F44F-02A9-48CC-A450-714C5339F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1C290-366E-483E-93FC-D352AEF6D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370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B7F52-F37E-497B-B713-CDBF2D32A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E30DA-D155-4E5E-887C-8046F6A171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53D22-F68D-4742-9139-D43BF2A2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ED9CC-D006-4C83-8FEB-3A73311BB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16DF0-2E7E-4840-99D5-BF11898B2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101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8395A-C024-4CF6-AB80-A23B057F2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A620B-2DA6-41BF-81BA-B3A6B461E7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57ECE-1657-44FF-9DC8-B8557BB006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E792D-4F97-499D-946E-03F1FA7E5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1E3EAD-EFED-46F7-BED4-192116F71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EA86D-8ECD-42B8-9482-501FD6BF8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5279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28227-07CF-42AF-AACB-DAF27606E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0F340-7A38-4F76-B15B-1F0126294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DE01B-2621-4844-8E8C-CBD911849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92BA31-4C3F-46EA-9C4F-CBD2B38DFD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1CBCB4-47C5-43CB-B692-37E466985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63B8BB-90BB-4F8B-A666-D165AC9C1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5CAEE4-CB55-4E69-A280-B0242D592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FE0A09-5AF1-4402-9F35-B3ABBE820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8545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7DD3-E6BA-49BC-9839-FE588EA1D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61C738-E4B7-4BC5-A460-F33887E53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E1AC54-9D08-4476-B4A9-A09E44785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A6C334-87D7-4B71-8BD0-9E6919CFD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209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C7309-6D7C-4C4F-B546-AE3CAD1DA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D655FC-0170-4192-83F8-FA86D1B81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98E0A-8F1C-4EC9-BE81-FE05F55B5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991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6B05C-F01B-4EC6-90D5-F9787BED2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59D46-93A1-4523-A0C8-26B88A2ED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25019C-DFD2-451C-B49A-541424C3B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2AFD7-0F45-4500-9F80-F550238DC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C455E0-1EFB-41E8-8D21-291E3F0FE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DB955-3260-4D6B-BF03-4AAF5866F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798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8ED3F-8DCC-4304-93A5-5D3DF3B0D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607A19-930B-4C45-A67F-FA12DCFAD1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FBE4CE-803B-444D-9DA2-B9A5ED842C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06A3C-DCD6-4BDE-96FC-4C506E04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1998E7-B780-4FEA-85D0-531FAD663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9B698-61FA-47B8-98EB-EBADC13E3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783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8D2417-0EB8-4FF4-86B2-F040DABBF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FC6A67-BBF9-4B3A-A1C7-445A4AF76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F6F06-6149-420D-964E-D00F031770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8D4802-DC61-4248-8D30-98CEA44BCDAE}" type="datetimeFigureOut">
              <a:rPr lang="en-IN" smtClean="0"/>
              <a:t>08-05-2023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FE04A-0E19-40F2-B324-3504B6386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72CB8-F0C7-4BCC-8C40-7D5168346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4B6EE1-5F3A-4306-9B02-E8DE4BB575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0110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microsoft.com/office/2017/06/relationships/model3d" Target="../media/model3d3.glb"/><Relationship Id="rId5" Type="http://schemas.openxmlformats.org/officeDocument/2006/relationships/image" Target="../media/image13.png"/><Relationship Id="rId4" Type="http://schemas.microsoft.com/office/2017/06/relationships/model3d" Target="../media/model3d2.glb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microsoft.com/office/2017/06/relationships/model3d" Target="../media/model3d3.glb"/><Relationship Id="rId5" Type="http://schemas.openxmlformats.org/officeDocument/2006/relationships/image" Target="../media/image13.png"/><Relationship Id="rId4" Type="http://schemas.microsoft.com/office/2017/06/relationships/model3d" Target="../media/model3d2.glb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943466F2-653B-49BA-B244-02BE4B96BBEC}"/>
              </a:ext>
            </a:extLst>
          </p:cNvPr>
          <p:cNvSpPr/>
          <p:nvPr/>
        </p:nvSpPr>
        <p:spPr>
          <a:xfrm>
            <a:off x="5821136" y="2877910"/>
            <a:ext cx="1053193" cy="1102179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00FCDA9-673A-4F50-A764-3EEAD0C72821}"/>
              </a:ext>
            </a:extLst>
          </p:cNvPr>
          <p:cNvSpPr/>
          <p:nvPr/>
        </p:nvSpPr>
        <p:spPr>
          <a:xfrm>
            <a:off x="3679372" y="1012371"/>
            <a:ext cx="4833257" cy="483325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tx1"/>
                </a:solidFill>
              </a:rPr>
              <a:t>TITLE: </a:t>
            </a:r>
          </a:p>
          <a:p>
            <a:pPr algn="ctr"/>
            <a:r>
              <a:rPr lang="en-IN" sz="20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Giveaway Management System</a:t>
            </a:r>
          </a:p>
          <a:p>
            <a:pPr algn="ctr"/>
            <a:endParaRPr lang="en-IN" sz="2000" dirty="0">
              <a:solidFill>
                <a:srgbClr val="C00000"/>
              </a:solidFill>
              <a:latin typeface="Arial Rounded MT Bold" panose="020F0704030504030204" pitchFamily="34" charset="0"/>
            </a:endParaRPr>
          </a:p>
          <a:p>
            <a:pPr algn="ctr"/>
            <a:r>
              <a:rPr lang="en-IN" dirty="0">
                <a:solidFill>
                  <a:schemeClr val="tx1"/>
                </a:solidFill>
              </a:rPr>
              <a:t>By</a:t>
            </a:r>
          </a:p>
          <a:p>
            <a:pPr algn="ctr"/>
            <a:endParaRPr lang="en-IN" dirty="0">
              <a:solidFill>
                <a:schemeClr val="tx1"/>
              </a:solidFill>
            </a:endParaRPr>
          </a:p>
          <a:p>
            <a:pPr algn="ctr"/>
            <a:r>
              <a:rPr lang="en-IN" sz="1800" dirty="0">
                <a:solidFill>
                  <a:srgbClr val="00B0F0"/>
                </a:solidFill>
              </a:rPr>
              <a:t>Anurag Sharma(12203267)</a:t>
            </a:r>
          </a:p>
          <a:p>
            <a:pPr algn="ctr"/>
            <a:r>
              <a:rPr lang="en-IN" sz="1800" dirty="0">
                <a:solidFill>
                  <a:srgbClr val="00B0F0"/>
                </a:solidFill>
              </a:rPr>
              <a:t>Chaitanya()</a:t>
            </a:r>
          </a:p>
          <a:p>
            <a:pPr algn="ctr"/>
            <a:r>
              <a:rPr lang="en-IN" sz="1800" dirty="0" err="1">
                <a:solidFill>
                  <a:srgbClr val="00B0F0"/>
                </a:solidFill>
              </a:rPr>
              <a:t>Javed</a:t>
            </a:r>
            <a:r>
              <a:rPr lang="en-IN" sz="1800" dirty="0">
                <a:solidFill>
                  <a:srgbClr val="00B0F0"/>
                </a:solidFill>
              </a:rPr>
              <a:t> Khan()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6F9FE14-2EE6-4E72-932D-92D2451D744C}"/>
              </a:ext>
            </a:extLst>
          </p:cNvPr>
          <p:cNvSpPr/>
          <p:nvPr/>
        </p:nvSpPr>
        <p:spPr>
          <a:xfrm>
            <a:off x="3759200" y="1092199"/>
            <a:ext cx="4673600" cy="4673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819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55AF46-68F8-4D7B-A848-51EDA0DB17C7}"/>
              </a:ext>
            </a:extLst>
          </p:cNvPr>
          <p:cNvSpPr txBox="1"/>
          <p:nvPr/>
        </p:nvSpPr>
        <p:spPr>
          <a:xfrm>
            <a:off x="247650" y="17145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3:</a:t>
            </a:r>
          </a:p>
          <a:p>
            <a:r>
              <a:rPr lang="en-IN" dirty="0">
                <a:latin typeface="+mj-lt"/>
              </a:rPr>
              <a:t>In the third module we have the winner selection randomly from the list participants.</a:t>
            </a:r>
            <a:endParaRPr lang="en-IN" sz="1800" dirty="0"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3E5E29-7CB5-4532-9DD4-C7F4814012F7}"/>
              </a:ext>
            </a:extLst>
          </p:cNvPr>
          <p:cNvSpPr/>
          <p:nvPr/>
        </p:nvSpPr>
        <p:spPr>
          <a:xfrm>
            <a:off x="1538514" y="2093168"/>
            <a:ext cx="8472714" cy="383086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IN" dirty="0"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9DBC2D-A745-480B-B888-38F5C424AACC}"/>
              </a:ext>
            </a:extLst>
          </p:cNvPr>
          <p:cNvSpPr txBox="1"/>
          <p:nvPr/>
        </p:nvSpPr>
        <p:spPr>
          <a:xfrm>
            <a:off x="4524828" y="14093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kern="1200" dirty="0">
                <a:solidFill>
                  <a:srgbClr val="000000"/>
                </a:solidFill>
                <a:effectLst/>
                <a:latin typeface="Algerian" panose="04020705040A02060702" pitchFamily="82" charset="0"/>
                <a:ea typeface="+mn-ea"/>
                <a:cs typeface="+mn-cs"/>
              </a:rPr>
              <a:t>Output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3F797C-823F-4FF9-982B-1674E333CA80}"/>
              </a:ext>
            </a:extLst>
          </p:cNvPr>
          <p:cNvSpPr txBox="1"/>
          <p:nvPr/>
        </p:nvSpPr>
        <p:spPr>
          <a:xfrm>
            <a:off x="-7630769" y="17145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4:</a:t>
            </a:r>
          </a:p>
          <a:p>
            <a:r>
              <a:rPr lang="en-IN" dirty="0">
                <a:latin typeface="+mj-lt"/>
              </a:rPr>
              <a:t>In the fourth module we exit from the code by pressing 4.</a:t>
            </a:r>
            <a:endParaRPr lang="en-IN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12794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DC5C63-B1DA-4699-B01A-D1A4BE89B666}"/>
              </a:ext>
            </a:extLst>
          </p:cNvPr>
          <p:cNvSpPr txBox="1"/>
          <p:nvPr/>
        </p:nvSpPr>
        <p:spPr>
          <a:xfrm>
            <a:off x="362857" y="35839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4:</a:t>
            </a:r>
          </a:p>
          <a:p>
            <a:r>
              <a:rPr lang="en-IN" dirty="0">
                <a:latin typeface="+mj-lt"/>
              </a:rPr>
              <a:t>In the fourth module we exit from the code by pressing 4.</a:t>
            </a:r>
            <a:endParaRPr lang="en-IN" sz="18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CCB292-8AAA-46D5-A235-BD39B2179496}"/>
              </a:ext>
            </a:extLst>
          </p:cNvPr>
          <p:cNvSpPr/>
          <p:nvPr/>
        </p:nvSpPr>
        <p:spPr>
          <a:xfrm>
            <a:off x="-5715000" y="-5943600"/>
            <a:ext cx="8591550" cy="3200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59EEE-00D2-4475-A131-7B17C72D79A1}"/>
              </a:ext>
            </a:extLst>
          </p:cNvPr>
          <p:cNvSpPr txBox="1"/>
          <p:nvPr/>
        </p:nvSpPr>
        <p:spPr>
          <a:xfrm>
            <a:off x="362857" y="757514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3:</a:t>
            </a:r>
          </a:p>
          <a:p>
            <a:r>
              <a:rPr lang="en-IN" dirty="0">
                <a:latin typeface="+mj-lt"/>
              </a:rPr>
              <a:t>In the third module we have the winner selection randomly from the list participants.</a:t>
            </a:r>
            <a:endParaRPr lang="en-IN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54540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DC5C63-B1DA-4699-B01A-D1A4BE89B666}"/>
              </a:ext>
            </a:extLst>
          </p:cNvPr>
          <p:cNvSpPr txBox="1"/>
          <p:nvPr/>
        </p:nvSpPr>
        <p:spPr>
          <a:xfrm>
            <a:off x="362857" y="35839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4:</a:t>
            </a:r>
          </a:p>
          <a:p>
            <a:r>
              <a:rPr lang="en-IN" dirty="0">
                <a:latin typeface="+mj-lt"/>
              </a:rPr>
              <a:t>In the fourth module we exit from the code by pressing 4.</a:t>
            </a:r>
            <a:endParaRPr lang="en-IN" sz="18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CCB292-8AAA-46D5-A235-BD39B2179496}"/>
              </a:ext>
            </a:extLst>
          </p:cNvPr>
          <p:cNvSpPr/>
          <p:nvPr/>
        </p:nvSpPr>
        <p:spPr>
          <a:xfrm>
            <a:off x="2614612" y="2162175"/>
            <a:ext cx="6962775" cy="253365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0890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Present">
                <a:extLst>
                  <a:ext uri="{FF2B5EF4-FFF2-40B4-BE49-F238E27FC236}">
                    <a16:creationId xmlns:a16="http://schemas.microsoft.com/office/drawing/2014/main" id="{3A941D5B-B659-41F4-B014-F82E007DEE4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55396232"/>
                  </p:ext>
                </p:extLst>
              </p:nvPr>
            </p:nvGraphicFramePr>
            <p:xfrm>
              <a:off x="8375059" y="3382055"/>
              <a:ext cx="4180657" cy="347594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80657" cy="3475945"/>
                    </a:xfrm>
                    <a:prstGeom prst="rect">
                      <a:avLst/>
                    </a:prstGeom>
                  </am3d:spPr>
                  <am3d:camera>
                    <am3d:pos x="0" y="0" z="749061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324086" d="1000000"/>
                    <am3d:preTrans dx="476341" dy="-14436804" dz="-2515014"/>
                    <am3d:scale>
                      <am3d:sx n="1000000" d="1000000"/>
                      <am3d:sy n="1000000" d="1000000"/>
                      <am3d:sz n="1000000" d="1000000"/>
                    </am3d:scale>
                    <am3d:rot ax="327450" ay="-2221808" az="-19757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Present">
                <a:extLst>
                  <a:ext uri="{FF2B5EF4-FFF2-40B4-BE49-F238E27FC236}">
                    <a16:creationId xmlns:a16="http://schemas.microsoft.com/office/drawing/2014/main" id="{3A941D5B-B659-41F4-B014-F82E007DEE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75059" y="3382055"/>
                <a:ext cx="4180657" cy="34759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Holiday lights">
                <a:extLst>
                  <a:ext uri="{FF2B5EF4-FFF2-40B4-BE49-F238E27FC236}">
                    <a16:creationId xmlns:a16="http://schemas.microsoft.com/office/drawing/2014/main" id="{11EB2240-C15A-4BBA-9A82-2042A18919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39360805"/>
                  </p:ext>
                </p:extLst>
              </p:nvPr>
            </p:nvGraphicFramePr>
            <p:xfrm>
              <a:off x="490036" y="146602"/>
              <a:ext cx="10548878" cy="243728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0548878" cy="2437286"/>
                    </a:xfrm>
                    <a:prstGeom prst="rect">
                      <a:avLst/>
                    </a:prstGeom>
                  </am3d:spPr>
                  <am3d:camera>
                    <am3d:pos x="0" y="0" z="486055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146770" d="1000000"/>
                    <am3d:preTrans dx="347589" dy="-4487389" dz="-15717"/>
                    <am3d:scale>
                      <am3d:sx n="1000000" d="1000000"/>
                      <am3d:sy n="1000000" d="1000000"/>
                      <am3d:sz n="1000000" d="1000000"/>
                    </am3d:scale>
                    <am3d:rot ax="1413070" ay="25902" az="1129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2724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Holiday lights">
                <a:extLst>
                  <a:ext uri="{FF2B5EF4-FFF2-40B4-BE49-F238E27FC236}">
                    <a16:creationId xmlns:a16="http://schemas.microsoft.com/office/drawing/2014/main" id="{11EB2240-C15A-4BBA-9A82-2042A18919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0036" y="146602"/>
                <a:ext cx="10548878" cy="24372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Trophy">
                <a:extLst>
                  <a:ext uri="{FF2B5EF4-FFF2-40B4-BE49-F238E27FC236}">
                    <a16:creationId xmlns:a16="http://schemas.microsoft.com/office/drawing/2014/main" id="{5FFCB4B2-E0ED-413C-93D4-11240822BF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86100449"/>
                  </p:ext>
                </p:extLst>
              </p:nvPr>
            </p:nvGraphicFramePr>
            <p:xfrm>
              <a:off x="9217315" y="1267313"/>
              <a:ext cx="2902701" cy="3431318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902701" cy="3431318"/>
                    </a:xfrm>
                    <a:prstGeom prst="rect">
                      <a:avLst/>
                    </a:prstGeom>
                  </am3d:spPr>
                  <am3d:camera>
                    <am3d:pos x="0" y="0" z="725912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81211" d="1000000"/>
                    <am3d:preTrans dx="0" dy="-17921674" dz="3"/>
                    <am3d:scale>
                      <am3d:sx n="1000000" d="1000000"/>
                      <am3d:sy n="1000000" d="1000000"/>
                      <am3d:sz n="1000000" d="1000000"/>
                    </am3d:scale>
                    <am3d:rot ax="-10564273" ay="163542" az="-1078875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6919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Trophy">
                <a:extLst>
                  <a:ext uri="{FF2B5EF4-FFF2-40B4-BE49-F238E27FC236}">
                    <a16:creationId xmlns:a16="http://schemas.microsoft.com/office/drawing/2014/main" id="{5FFCB4B2-E0ED-413C-93D4-11240822BF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17315" y="1267313"/>
                <a:ext cx="2902701" cy="3431318"/>
              </a:xfrm>
              <a:prstGeom prst="rect">
                <a:avLst/>
              </a:prstGeom>
            </p:spPr>
          </p:pic>
        </mc:Fallback>
      </mc:AlternateContent>
      <p:grpSp>
        <p:nvGrpSpPr>
          <p:cNvPr id="12" name="Group 11">
            <a:extLst>
              <a:ext uri="{FF2B5EF4-FFF2-40B4-BE49-F238E27FC236}">
                <a16:creationId xmlns:a16="http://schemas.microsoft.com/office/drawing/2014/main" id="{C4451A79-C02E-4E71-B4F8-6C28EEF07ED8}"/>
              </a:ext>
            </a:extLst>
          </p:cNvPr>
          <p:cNvGrpSpPr/>
          <p:nvPr/>
        </p:nvGrpSpPr>
        <p:grpSpPr>
          <a:xfrm>
            <a:off x="-8878282" y="-7597258"/>
            <a:ext cx="9368318" cy="5081146"/>
            <a:chOff x="1413763" y="-5326007"/>
            <a:chExt cx="9368318" cy="5081146"/>
          </a:xfrm>
          <a:blipFill>
            <a:blip r:embed="rId8"/>
            <a:stretch>
              <a:fillRect/>
            </a:stretch>
          </a:blipFill>
        </p:grpSpPr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857CA10B-18DF-4CE1-8D63-51827FAE60B7}"/>
                </a:ext>
              </a:extLst>
            </p:cNvPr>
            <p:cNvSpPr/>
            <p:nvPr/>
          </p:nvSpPr>
          <p:spPr>
            <a:xfrm rot="1115468">
              <a:off x="1413763" y="-5326007"/>
              <a:ext cx="3295650" cy="4699594"/>
            </a:xfrm>
            <a:prstGeom prst="parallelogram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9AE3E78D-4109-4BB9-839F-12701DBAE94B}"/>
                </a:ext>
              </a:extLst>
            </p:cNvPr>
            <p:cNvSpPr/>
            <p:nvPr/>
          </p:nvSpPr>
          <p:spPr>
            <a:xfrm rot="937000">
              <a:off x="7486431" y="-4944455"/>
              <a:ext cx="3295650" cy="4699594"/>
            </a:xfrm>
            <a:prstGeom prst="parallelogram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97613D7E-9F69-4FEE-A4D7-D9B3E3DD4A8A}"/>
                </a:ext>
              </a:extLst>
            </p:cNvPr>
            <p:cNvSpPr/>
            <p:nvPr/>
          </p:nvSpPr>
          <p:spPr>
            <a:xfrm rot="985703">
              <a:off x="4402087" y="-4988906"/>
              <a:ext cx="3295650" cy="4699594"/>
            </a:xfrm>
            <a:prstGeom prst="parallelogram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4423725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Present">
                <a:extLst>
                  <a:ext uri="{FF2B5EF4-FFF2-40B4-BE49-F238E27FC236}">
                    <a16:creationId xmlns:a16="http://schemas.microsoft.com/office/drawing/2014/main" id="{3A941D5B-B659-41F4-B014-F82E007DEE4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38024287"/>
                  </p:ext>
                </p:extLst>
              </p:nvPr>
            </p:nvGraphicFramePr>
            <p:xfrm>
              <a:off x="8239898" y="2782096"/>
              <a:ext cx="4218749" cy="406637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218749" cy="4066379"/>
                    </a:xfrm>
                    <a:prstGeom prst="rect">
                      <a:avLst/>
                    </a:prstGeom>
                  </am3d:spPr>
                  <am3d:camera>
                    <am3d:pos x="0" y="0" z="749061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324086" d="1000000"/>
                    <am3d:preTrans dx="476341" dy="-14436804" dz="-2515014"/>
                    <am3d:scale>
                      <am3d:sx n="1000000" d="1000000"/>
                      <am3d:sy n="1000000" d="1000000"/>
                      <am3d:sz n="1000000" d="1000000"/>
                    </am3d:scale>
                    <am3d:rot ax="2735710" ay="-1751318" az="-158817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Present">
                <a:extLst>
                  <a:ext uri="{FF2B5EF4-FFF2-40B4-BE49-F238E27FC236}">
                    <a16:creationId xmlns:a16="http://schemas.microsoft.com/office/drawing/2014/main" id="{3A941D5B-B659-41F4-B014-F82E007DEE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39898" y="2782096"/>
                <a:ext cx="4218749" cy="4066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Holiday lights">
                <a:extLst>
                  <a:ext uri="{FF2B5EF4-FFF2-40B4-BE49-F238E27FC236}">
                    <a16:creationId xmlns:a16="http://schemas.microsoft.com/office/drawing/2014/main" id="{11EB2240-C15A-4BBA-9A82-2042A18919D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90036" y="146602"/>
              <a:ext cx="10548878" cy="243728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0548878" cy="2437286"/>
                    </a:xfrm>
                    <a:prstGeom prst="rect">
                      <a:avLst/>
                    </a:prstGeom>
                  </am3d:spPr>
                  <am3d:camera>
                    <am3d:pos x="0" y="0" z="486055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146770" d="1000000"/>
                    <am3d:preTrans dx="347589" dy="-4487389" dz="-15717"/>
                    <am3d:scale>
                      <am3d:sx n="1000000" d="1000000"/>
                      <am3d:sy n="1000000" d="1000000"/>
                      <am3d:sz n="1000000" d="1000000"/>
                    </am3d:scale>
                    <am3d:rot ax="1413070" ay="25902" az="1129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2724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Holiday lights">
                <a:extLst>
                  <a:ext uri="{FF2B5EF4-FFF2-40B4-BE49-F238E27FC236}">
                    <a16:creationId xmlns:a16="http://schemas.microsoft.com/office/drawing/2014/main" id="{11EB2240-C15A-4BBA-9A82-2042A18919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0036" y="146602"/>
                <a:ext cx="10548878" cy="24372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Trophy">
                <a:extLst>
                  <a:ext uri="{FF2B5EF4-FFF2-40B4-BE49-F238E27FC236}">
                    <a16:creationId xmlns:a16="http://schemas.microsoft.com/office/drawing/2014/main" id="{5FFCB4B2-E0ED-413C-93D4-11240822BF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40953144"/>
                  </p:ext>
                </p:extLst>
              </p:nvPr>
            </p:nvGraphicFramePr>
            <p:xfrm>
              <a:off x="8781230" y="1594924"/>
              <a:ext cx="3302419" cy="341662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302419" cy="3416622"/>
                    </a:xfrm>
                    <a:prstGeom prst="rect">
                      <a:avLst/>
                    </a:prstGeom>
                  </am3d:spPr>
                  <am3d:camera>
                    <am3d:pos x="0" y="0" z="725912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81211" d="1000000"/>
                    <am3d:preTrans dx="0" dy="-17921674" dz="3"/>
                    <am3d:scale>
                      <am3d:sx n="1000000" d="1000000"/>
                      <am3d:sy n="1000000" d="1000000"/>
                      <am3d:sz n="1000000" d="1000000"/>
                    </am3d:scale>
                    <am3d:rot ax="8594689" ay="131384" az="1070193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6919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Trophy">
                <a:extLst>
                  <a:ext uri="{FF2B5EF4-FFF2-40B4-BE49-F238E27FC236}">
                    <a16:creationId xmlns:a16="http://schemas.microsoft.com/office/drawing/2014/main" id="{5FFCB4B2-E0ED-413C-93D4-11240822BF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81230" y="1594924"/>
                <a:ext cx="3302419" cy="3416622"/>
              </a:xfrm>
              <a:prstGeom prst="rect">
                <a:avLst/>
              </a:prstGeom>
            </p:spPr>
          </p:pic>
        </mc:Fallback>
      </mc:AlternateContent>
      <p:grpSp>
        <p:nvGrpSpPr>
          <p:cNvPr id="12" name="Group 11">
            <a:extLst>
              <a:ext uri="{FF2B5EF4-FFF2-40B4-BE49-F238E27FC236}">
                <a16:creationId xmlns:a16="http://schemas.microsoft.com/office/drawing/2014/main" id="{C4451A79-C02E-4E71-B4F8-6C28EEF07ED8}"/>
              </a:ext>
            </a:extLst>
          </p:cNvPr>
          <p:cNvGrpSpPr/>
          <p:nvPr/>
        </p:nvGrpSpPr>
        <p:grpSpPr>
          <a:xfrm>
            <a:off x="395615" y="2583888"/>
            <a:ext cx="8125602" cy="3982367"/>
            <a:chOff x="1413763" y="-5326007"/>
            <a:chExt cx="9368318" cy="5081146"/>
          </a:xfrm>
          <a:blipFill>
            <a:blip r:embed="rId8"/>
            <a:stretch>
              <a:fillRect/>
            </a:stretch>
          </a:blipFill>
        </p:grpSpPr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857CA10B-18DF-4CE1-8D63-51827FAE60B7}"/>
                </a:ext>
              </a:extLst>
            </p:cNvPr>
            <p:cNvSpPr/>
            <p:nvPr/>
          </p:nvSpPr>
          <p:spPr>
            <a:xfrm rot="1115468">
              <a:off x="1413763" y="-5326007"/>
              <a:ext cx="3295650" cy="4699594"/>
            </a:xfrm>
            <a:prstGeom prst="parallelogram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9AE3E78D-4109-4BB9-839F-12701DBAE94B}"/>
                </a:ext>
              </a:extLst>
            </p:cNvPr>
            <p:cNvSpPr/>
            <p:nvPr/>
          </p:nvSpPr>
          <p:spPr>
            <a:xfrm rot="937000">
              <a:off x="7486431" y="-4944455"/>
              <a:ext cx="3295650" cy="4699594"/>
            </a:xfrm>
            <a:prstGeom prst="parallelogram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97613D7E-9F69-4FEE-A4D7-D9B3E3DD4A8A}"/>
                </a:ext>
              </a:extLst>
            </p:cNvPr>
            <p:cNvSpPr/>
            <p:nvPr/>
          </p:nvSpPr>
          <p:spPr>
            <a:xfrm rot="985703">
              <a:off x="4402087" y="-4988906"/>
              <a:ext cx="3295650" cy="4699594"/>
            </a:xfrm>
            <a:prstGeom prst="parallelogram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347366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5378BEE-645F-4F7B-9077-4B76C7A2E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" y="381000"/>
            <a:ext cx="1118235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637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943466F2-653B-49BA-B244-02BE4B96BBEC}"/>
              </a:ext>
            </a:extLst>
          </p:cNvPr>
          <p:cNvSpPr/>
          <p:nvPr/>
        </p:nvSpPr>
        <p:spPr>
          <a:xfrm>
            <a:off x="-1436913" y="-2661557"/>
            <a:ext cx="16009256" cy="12181113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10C766F-ED55-4EB3-8F19-03F91F42E96D}"/>
              </a:ext>
            </a:extLst>
          </p:cNvPr>
          <p:cNvSpPr/>
          <p:nvPr/>
        </p:nvSpPr>
        <p:spPr>
          <a:xfrm>
            <a:off x="2120900" y="1092199"/>
            <a:ext cx="4833257" cy="483325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tx1"/>
                </a:solidFill>
              </a:rPr>
              <a:t>TITLE: </a:t>
            </a:r>
          </a:p>
          <a:p>
            <a:pPr algn="ctr"/>
            <a:r>
              <a:rPr lang="en-IN" sz="20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Giveaway Management System</a:t>
            </a:r>
          </a:p>
          <a:p>
            <a:pPr algn="ctr"/>
            <a:endParaRPr lang="en-IN" sz="2000" dirty="0">
              <a:solidFill>
                <a:srgbClr val="C00000"/>
              </a:solidFill>
              <a:latin typeface="Arial Rounded MT Bold" panose="020F0704030504030204" pitchFamily="34" charset="0"/>
            </a:endParaRPr>
          </a:p>
          <a:p>
            <a:pPr algn="ctr"/>
            <a:r>
              <a:rPr lang="en-IN" dirty="0">
                <a:solidFill>
                  <a:schemeClr val="tx1"/>
                </a:solidFill>
              </a:rPr>
              <a:t>By</a:t>
            </a:r>
          </a:p>
          <a:p>
            <a:pPr algn="ctr"/>
            <a:endParaRPr lang="en-IN" dirty="0">
              <a:solidFill>
                <a:schemeClr val="tx1"/>
              </a:solidFill>
            </a:endParaRPr>
          </a:p>
          <a:p>
            <a:pPr algn="ctr"/>
            <a:r>
              <a:rPr lang="en-IN" sz="1800" dirty="0">
                <a:solidFill>
                  <a:srgbClr val="00B0F0"/>
                </a:solidFill>
              </a:rPr>
              <a:t>Anurag Sharma(12203267)</a:t>
            </a:r>
          </a:p>
          <a:p>
            <a:pPr algn="ctr"/>
            <a:r>
              <a:rPr lang="en-IN" sz="1800" dirty="0">
                <a:solidFill>
                  <a:srgbClr val="00B0F0"/>
                </a:solidFill>
              </a:rPr>
              <a:t>Chaitanya()</a:t>
            </a:r>
          </a:p>
          <a:p>
            <a:pPr algn="ctr"/>
            <a:r>
              <a:rPr lang="en-IN" sz="1800" dirty="0" err="1">
                <a:solidFill>
                  <a:srgbClr val="00B0F0"/>
                </a:solidFill>
              </a:rPr>
              <a:t>Javed</a:t>
            </a:r>
            <a:r>
              <a:rPr lang="en-IN" sz="1800" dirty="0">
                <a:solidFill>
                  <a:srgbClr val="00B0F0"/>
                </a:solidFill>
              </a:rPr>
              <a:t> Khan()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6F9FE14-2EE6-4E72-932D-92D2451D744C}"/>
              </a:ext>
            </a:extLst>
          </p:cNvPr>
          <p:cNvSpPr/>
          <p:nvPr/>
        </p:nvSpPr>
        <p:spPr>
          <a:xfrm>
            <a:off x="6954157" y="1172027"/>
            <a:ext cx="4673600" cy="4673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975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40000"/>
                <a:lumOff val="6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9CA749-5982-498C-971C-144E9C710C69}"/>
              </a:ext>
            </a:extLst>
          </p:cNvPr>
          <p:cNvSpPr/>
          <p:nvPr/>
        </p:nvSpPr>
        <p:spPr>
          <a:xfrm>
            <a:off x="2148114" y="1135743"/>
            <a:ext cx="8665030" cy="478608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0161E9-2516-4748-93B7-51D9E3EAB079}"/>
              </a:ext>
            </a:extLst>
          </p:cNvPr>
          <p:cNvSpPr/>
          <p:nvPr/>
        </p:nvSpPr>
        <p:spPr>
          <a:xfrm>
            <a:off x="2481943" y="791028"/>
            <a:ext cx="8186057" cy="568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accent1">
                    <a:lumMod val="50000"/>
                  </a:schemeClr>
                </a:solidFill>
                <a:latin typeface="Berlin Sans FB Demi" panose="020E0802020502020306" pitchFamily="34" charset="0"/>
              </a:rPr>
              <a:t>Functional requirements:</a:t>
            </a:r>
          </a:p>
          <a:p>
            <a:pPr algn="ctr"/>
            <a:endParaRPr lang="en-US" sz="4800" dirty="0">
              <a:solidFill>
                <a:srgbClr val="00B0F0"/>
              </a:solidFill>
              <a:latin typeface="Berlin Sans FB Demi" panose="020E0802020502020306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The ability to create and manage giveaways.</a:t>
            </a: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The ability to track entries and winners.</a:t>
            </a: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The ability to export data.</a:t>
            </a:r>
            <a:endParaRPr lang="en-IN" sz="36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83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6158792-529B-4D4D-8115-9B19CB22D2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96660F0-7D4C-4B43-AD3C-B85B680E6E9C}"/>
              </a:ext>
            </a:extLst>
          </p:cNvPr>
          <p:cNvSpPr/>
          <p:nvPr/>
        </p:nvSpPr>
        <p:spPr>
          <a:xfrm>
            <a:off x="2989943" y="1143000"/>
            <a:ext cx="6212114" cy="45720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50"/>
                </a:solidFill>
                <a:latin typeface="Arial Rounded MT Bold" panose="020F0704030504030204" pitchFamily="34" charset="0"/>
              </a:rPr>
              <a:t>Non-functional requirements:</a:t>
            </a:r>
          </a:p>
          <a:p>
            <a:pPr algn="ctr"/>
            <a:endParaRPr lang="en-US" dirty="0">
              <a:solidFill>
                <a:srgbClr val="00B050"/>
              </a:solidFill>
            </a:endParaRPr>
          </a:p>
          <a:p>
            <a:pPr algn="ctr"/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Security: The system should be secure and protect user data.</a:t>
            </a:r>
          </a:p>
          <a:p>
            <a:pPr algn="ctr"/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Performance: The system should be able to handle a large number of entries without slowing down.</a:t>
            </a:r>
          </a:p>
          <a:p>
            <a:pPr algn="ctr"/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Usability: The system should be easy to use and navigate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.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7F03B4-8193-4B98-8FA2-7C27E5AFB2C1}"/>
              </a:ext>
            </a:extLst>
          </p:cNvPr>
          <p:cNvSpPr txBox="1"/>
          <p:nvPr/>
        </p:nvSpPr>
        <p:spPr>
          <a:xfrm>
            <a:off x="-6768647" y="127337"/>
            <a:ext cx="6276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lgerian" panose="04020705040A02060702" pitchFamily="82" charset="0"/>
              </a:rPr>
              <a:t>Module1:</a:t>
            </a:r>
          </a:p>
          <a:p>
            <a:r>
              <a:rPr lang="en-IN" dirty="0"/>
              <a:t>Shows output as user can enter from 1-4 as given and user can register themselves in the event.</a:t>
            </a:r>
          </a:p>
        </p:txBody>
      </p:sp>
    </p:spTree>
    <p:extLst>
      <p:ext uri="{BB962C8B-B14F-4D97-AF65-F5344CB8AC3E}">
        <p14:creationId xmlns:p14="http://schemas.microsoft.com/office/powerpoint/2010/main" val="1699042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D30729-B464-4F79-AB0A-7521AE5E7000}"/>
              </a:ext>
            </a:extLst>
          </p:cNvPr>
          <p:cNvSpPr txBox="1"/>
          <p:nvPr/>
        </p:nvSpPr>
        <p:spPr>
          <a:xfrm>
            <a:off x="314325" y="171450"/>
            <a:ext cx="6276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lgerian" panose="04020705040A02060702" pitchFamily="82" charset="0"/>
              </a:rPr>
              <a:t>Module1:</a:t>
            </a:r>
          </a:p>
          <a:p>
            <a:r>
              <a:rPr lang="en-IN" dirty="0"/>
              <a:t>Shows output as user can enter from 1-4 as given and user can register themselves in the event.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32BB04-8607-4776-AB31-6F98B0B1DFB8}"/>
              </a:ext>
            </a:extLst>
          </p:cNvPr>
          <p:cNvSpPr/>
          <p:nvPr/>
        </p:nvSpPr>
        <p:spPr>
          <a:xfrm>
            <a:off x="-4572000" y="-5562600"/>
            <a:ext cx="4572000" cy="5562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FC9AF1-DFA0-4726-B278-5AE5D0643E2E}"/>
              </a:ext>
            </a:extLst>
          </p:cNvPr>
          <p:cNvSpPr/>
          <p:nvPr/>
        </p:nvSpPr>
        <p:spPr>
          <a:xfrm>
            <a:off x="12192000" y="-2881789"/>
            <a:ext cx="4886326" cy="2881789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52423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D30729-B464-4F79-AB0A-7521AE5E7000}"/>
              </a:ext>
            </a:extLst>
          </p:cNvPr>
          <p:cNvSpPr txBox="1"/>
          <p:nvPr/>
        </p:nvSpPr>
        <p:spPr>
          <a:xfrm>
            <a:off x="314325" y="171450"/>
            <a:ext cx="6276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lgerian" panose="04020705040A02060702" pitchFamily="82" charset="0"/>
              </a:rPr>
              <a:t>Module1:</a:t>
            </a:r>
          </a:p>
          <a:p>
            <a:r>
              <a:rPr lang="en-IN" dirty="0"/>
              <a:t>Shows output as user can enter from 1-4 as given and user can register themselves in the event.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32BB04-8607-4776-AB31-6F98B0B1DFB8}"/>
              </a:ext>
            </a:extLst>
          </p:cNvPr>
          <p:cNvSpPr/>
          <p:nvPr/>
        </p:nvSpPr>
        <p:spPr>
          <a:xfrm>
            <a:off x="438150" y="1295400"/>
            <a:ext cx="4572000" cy="5562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FC9AF1-DFA0-4726-B278-5AE5D0643E2E}"/>
              </a:ext>
            </a:extLst>
          </p:cNvPr>
          <p:cNvSpPr/>
          <p:nvPr/>
        </p:nvSpPr>
        <p:spPr>
          <a:xfrm>
            <a:off x="5886450" y="2242661"/>
            <a:ext cx="6276975" cy="2881789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F177E4-2FF3-40A7-B673-98B31E9802F6}"/>
              </a:ext>
            </a:extLst>
          </p:cNvPr>
          <p:cNvSpPr txBox="1"/>
          <p:nvPr/>
        </p:nvSpPr>
        <p:spPr>
          <a:xfrm>
            <a:off x="7924800" y="1525072"/>
            <a:ext cx="3829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lgerian" panose="04020705040A02060702" pitchFamily="82" charset="0"/>
              </a:rPr>
              <a:t>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71E882-9D1D-453B-A7AC-6328EDA88851}"/>
              </a:ext>
            </a:extLst>
          </p:cNvPr>
          <p:cNvSpPr txBox="1"/>
          <p:nvPr/>
        </p:nvSpPr>
        <p:spPr>
          <a:xfrm>
            <a:off x="-9967759" y="263783"/>
            <a:ext cx="5857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2:</a:t>
            </a:r>
          </a:p>
          <a:p>
            <a:r>
              <a:rPr lang="en-IN" dirty="0">
                <a:latin typeface="+mj-lt"/>
              </a:rPr>
              <a:t>I</a:t>
            </a:r>
            <a:r>
              <a:rPr lang="en-IN" sz="1800" dirty="0">
                <a:latin typeface="+mj-lt"/>
              </a:rPr>
              <a:t>n the secon</a:t>
            </a:r>
            <a:r>
              <a:rPr lang="en-IN" dirty="0">
                <a:latin typeface="+mj-lt"/>
              </a:rPr>
              <a:t>d module audience can enter their </a:t>
            </a:r>
            <a:r>
              <a:rPr lang="en-IN" dirty="0" err="1">
                <a:latin typeface="+mj-lt"/>
              </a:rPr>
              <a:t>credientials</a:t>
            </a:r>
            <a:r>
              <a:rPr lang="en-IN" dirty="0">
                <a:latin typeface="+mj-lt"/>
              </a:rPr>
              <a:t> to enter the giveaway and it also list the participants.</a:t>
            </a:r>
            <a:endParaRPr lang="en-IN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1955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365BDE-EF66-4228-ABE5-21EE33230C9D}"/>
              </a:ext>
            </a:extLst>
          </p:cNvPr>
          <p:cNvSpPr txBox="1"/>
          <p:nvPr/>
        </p:nvSpPr>
        <p:spPr>
          <a:xfrm>
            <a:off x="238125" y="257175"/>
            <a:ext cx="5857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2:</a:t>
            </a:r>
          </a:p>
          <a:p>
            <a:r>
              <a:rPr lang="en-IN" dirty="0">
                <a:latin typeface="+mj-lt"/>
              </a:rPr>
              <a:t>I</a:t>
            </a:r>
            <a:r>
              <a:rPr lang="en-IN" sz="1800" dirty="0">
                <a:latin typeface="+mj-lt"/>
              </a:rPr>
              <a:t>n the secon</a:t>
            </a:r>
            <a:r>
              <a:rPr lang="en-IN" dirty="0">
                <a:latin typeface="+mj-lt"/>
              </a:rPr>
              <a:t>d module audience can enter their </a:t>
            </a:r>
            <a:r>
              <a:rPr lang="en-IN" dirty="0" err="1">
                <a:latin typeface="+mj-lt"/>
              </a:rPr>
              <a:t>credientials</a:t>
            </a:r>
            <a:r>
              <a:rPr lang="en-IN" dirty="0">
                <a:latin typeface="+mj-lt"/>
              </a:rPr>
              <a:t> to enter the giveaway and it also list the participants.</a:t>
            </a:r>
            <a:endParaRPr lang="en-IN" sz="1800" dirty="0">
              <a:latin typeface="+mj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55B6A3-9591-489B-9AF1-806BF41E2AE8}"/>
              </a:ext>
            </a:extLst>
          </p:cNvPr>
          <p:cNvSpPr/>
          <p:nvPr/>
        </p:nvSpPr>
        <p:spPr>
          <a:xfrm>
            <a:off x="12192000" y="-6173109"/>
            <a:ext cx="8077200" cy="56388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2F72E47-2573-4799-AB85-E09A84E22EE6}"/>
              </a:ext>
            </a:extLst>
          </p:cNvPr>
          <p:cNvSpPr/>
          <p:nvPr/>
        </p:nvSpPr>
        <p:spPr>
          <a:xfrm>
            <a:off x="-6023428" y="-5755823"/>
            <a:ext cx="6023428" cy="480422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D4DEA3-C9DE-48B5-BD8C-25F71634AB5F}"/>
              </a:ext>
            </a:extLst>
          </p:cNvPr>
          <p:cNvSpPr txBox="1"/>
          <p:nvPr/>
        </p:nvSpPr>
        <p:spPr>
          <a:xfrm>
            <a:off x="238125" y="7250676"/>
            <a:ext cx="6276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lgerian" panose="04020705040A02060702" pitchFamily="82" charset="0"/>
              </a:rPr>
              <a:t>Module1:</a:t>
            </a:r>
          </a:p>
          <a:p>
            <a:r>
              <a:rPr lang="en-IN" dirty="0"/>
              <a:t>Shows output as user can enter from 1-4 as given and user can register themselves in the event.</a:t>
            </a:r>
          </a:p>
        </p:txBody>
      </p:sp>
    </p:spTree>
    <p:extLst>
      <p:ext uri="{BB962C8B-B14F-4D97-AF65-F5344CB8AC3E}">
        <p14:creationId xmlns:p14="http://schemas.microsoft.com/office/powerpoint/2010/main" val="436152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365BDE-EF66-4228-ABE5-21EE33230C9D}"/>
              </a:ext>
            </a:extLst>
          </p:cNvPr>
          <p:cNvSpPr txBox="1"/>
          <p:nvPr/>
        </p:nvSpPr>
        <p:spPr>
          <a:xfrm>
            <a:off x="238125" y="257175"/>
            <a:ext cx="5857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2:</a:t>
            </a:r>
          </a:p>
          <a:p>
            <a:r>
              <a:rPr lang="en-IN" dirty="0">
                <a:latin typeface="+mj-lt"/>
              </a:rPr>
              <a:t>I</a:t>
            </a:r>
            <a:r>
              <a:rPr lang="en-IN" sz="1800" dirty="0">
                <a:latin typeface="+mj-lt"/>
              </a:rPr>
              <a:t>n the secon</a:t>
            </a:r>
            <a:r>
              <a:rPr lang="en-IN" dirty="0">
                <a:latin typeface="+mj-lt"/>
              </a:rPr>
              <a:t>d module audience can enter their </a:t>
            </a:r>
            <a:r>
              <a:rPr lang="en-IN" dirty="0" err="1">
                <a:latin typeface="+mj-lt"/>
              </a:rPr>
              <a:t>credientials</a:t>
            </a:r>
            <a:r>
              <a:rPr lang="en-IN" dirty="0">
                <a:latin typeface="+mj-lt"/>
              </a:rPr>
              <a:t> to enter the giveaway and it also list the participants.</a:t>
            </a:r>
            <a:endParaRPr lang="en-IN" sz="1800" dirty="0">
              <a:latin typeface="+mj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55B6A3-9591-489B-9AF1-806BF41E2AE8}"/>
              </a:ext>
            </a:extLst>
          </p:cNvPr>
          <p:cNvSpPr/>
          <p:nvPr/>
        </p:nvSpPr>
        <p:spPr>
          <a:xfrm>
            <a:off x="312771" y="1670180"/>
            <a:ext cx="6050708" cy="400913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2F72E47-2573-4799-AB85-E09A84E22EE6}"/>
              </a:ext>
            </a:extLst>
          </p:cNvPr>
          <p:cNvSpPr/>
          <p:nvPr/>
        </p:nvSpPr>
        <p:spPr>
          <a:xfrm>
            <a:off x="6969966" y="1978047"/>
            <a:ext cx="4683968" cy="3701271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B745D4-36E8-498D-9769-92FE3C44D0F0}"/>
              </a:ext>
            </a:extLst>
          </p:cNvPr>
          <p:cNvSpPr txBox="1"/>
          <p:nvPr/>
        </p:nvSpPr>
        <p:spPr>
          <a:xfrm>
            <a:off x="8502520" y="1485514"/>
            <a:ext cx="79356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Output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1C7F91-32D9-43AC-AEE9-F408BF38C4EA}"/>
              </a:ext>
            </a:extLst>
          </p:cNvPr>
          <p:cNvSpPr txBox="1"/>
          <p:nvPr/>
        </p:nvSpPr>
        <p:spPr>
          <a:xfrm>
            <a:off x="-6772582" y="25717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3:</a:t>
            </a:r>
          </a:p>
          <a:p>
            <a:r>
              <a:rPr lang="en-IN" dirty="0">
                <a:latin typeface="+mj-lt"/>
              </a:rPr>
              <a:t>In the third module we have the winner selection randomly from the list participants.</a:t>
            </a:r>
            <a:endParaRPr lang="en-IN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0036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55AF46-68F8-4D7B-A848-51EDA0DB17C7}"/>
              </a:ext>
            </a:extLst>
          </p:cNvPr>
          <p:cNvSpPr txBox="1"/>
          <p:nvPr/>
        </p:nvSpPr>
        <p:spPr>
          <a:xfrm>
            <a:off x="247650" y="17145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3:</a:t>
            </a:r>
          </a:p>
          <a:p>
            <a:r>
              <a:rPr lang="en-IN" dirty="0">
                <a:latin typeface="+mj-lt"/>
              </a:rPr>
              <a:t>In the third module we have the winner selection randomly from the list participants.</a:t>
            </a:r>
            <a:endParaRPr lang="en-IN" sz="1800" dirty="0"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3E5E29-7CB5-4532-9DD4-C7F4814012F7}"/>
              </a:ext>
            </a:extLst>
          </p:cNvPr>
          <p:cNvSpPr/>
          <p:nvPr/>
        </p:nvSpPr>
        <p:spPr>
          <a:xfrm>
            <a:off x="0" y="-7848600"/>
            <a:ext cx="12420600" cy="59817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539D3A-0028-4983-B486-A48976C156F1}"/>
              </a:ext>
            </a:extLst>
          </p:cNvPr>
          <p:cNvSpPr txBox="1"/>
          <p:nvPr/>
        </p:nvSpPr>
        <p:spPr>
          <a:xfrm>
            <a:off x="247650" y="8162310"/>
            <a:ext cx="5857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latin typeface="Algerian" panose="04020705040A02060702" pitchFamily="82" charset="0"/>
              </a:rPr>
              <a:t>Module 2:</a:t>
            </a:r>
          </a:p>
          <a:p>
            <a:r>
              <a:rPr lang="en-IN" dirty="0">
                <a:latin typeface="+mj-lt"/>
              </a:rPr>
              <a:t>I</a:t>
            </a:r>
            <a:r>
              <a:rPr lang="en-IN" sz="1800" dirty="0">
                <a:latin typeface="+mj-lt"/>
              </a:rPr>
              <a:t>n the secon</a:t>
            </a:r>
            <a:r>
              <a:rPr lang="en-IN" dirty="0">
                <a:latin typeface="+mj-lt"/>
              </a:rPr>
              <a:t>d module audience can enter their </a:t>
            </a:r>
            <a:r>
              <a:rPr lang="en-IN" dirty="0" err="1">
                <a:latin typeface="+mj-lt"/>
              </a:rPr>
              <a:t>credientials</a:t>
            </a:r>
            <a:r>
              <a:rPr lang="en-IN" dirty="0">
                <a:latin typeface="+mj-lt"/>
              </a:rPr>
              <a:t> to enter the giveaway and it also list the participants.</a:t>
            </a:r>
            <a:endParaRPr lang="en-IN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701400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401</Words>
  <Application>Microsoft Office PowerPoint</Application>
  <PresentationFormat>Widescreen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Algerian</vt:lpstr>
      <vt:lpstr>Arial</vt:lpstr>
      <vt:lpstr>Arial Rounded MT Bold</vt:lpstr>
      <vt:lpstr>Berlin Sans FB Demi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Anurag Sharma Ravulapally</dc:creator>
  <cp:lastModifiedBy>Anurag Sharma Ravulapally</cp:lastModifiedBy>
  <cp:revision>18</cp:revision>
  <dcterms:created xsi:type="dcterms:W3CDTF">2023-04-22T14:38:21Z</dcterms:created>
  <dcterms:modified xsi:type="dcterms:W3CDTF">2023-05-08T17:10:45Z</dcterms:modified>
</cp:coreProperties>
</file>

<file path=docProps/thumbnail.jpeg>
</file>